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0" y="17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66C7-5AED-4843-95F2-869C2D78031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F731-3431-472F-9FEA-0A14518D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6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66C7-5AED-4843-95F2-869C2D78031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F731-3431-472F-9FEA-0A14518D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66C7-5AED-4843-95F2-869C2D78031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F731-3431-472F-9FEA-0A14518D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27A-91D0-4B43-90C9-1F2E3DA6C3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BB86-3D19-4F31-B9CF-C3E2A24D64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2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66C7-5AED-4843-95F2-869C2D78031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F731-3431-472F-9FEA-0A14518D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3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66C7-5AED-4843-95F2-869C2D78031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F731-3431-472F-9FEA-0A14518D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3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66C7-5AED-4843-95F2-869C2D78031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F731-3431-472F-9FEA-0A14518D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66C7-5AED-4843-95F2-869C2D78031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F731-3431-472F-9FEA-0A14518D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1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66C7-5AED-4843-95F2-869C2D78031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F731-3431-472F-9FEA-0A14518D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0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66C7-5AED-4843-95F2-869C2D78031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F731-3431-472F-9FEA-0A14518D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9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66C7-5AED-4843-95F2-869C2D78031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F731-3431-472F-9FEA-0A14518D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66C7-5AED-4843-95F2-869C2D78031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F731-3431-472F-9FEA-0A14518D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66C7-5AED-4843-95F2-869C2D78031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F731-3431-472F-9FEA-0A14518D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027A-91D0-4B43-90C9-1F2E3DA6C3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BB86-3D19-4F31-B9CF-C3E2A24D64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20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14600"/>
            <a:ext cx="6400800" cy="3846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2900" y="533400"/>
            <a:ext cx="8458200" cy="18312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 Ministry Internship Grant </a:t>
            </a:r>
            <a:r>
              <a:rPr lang="en-US" sz="37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Recipients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from </a:t>
            </a:r>
            <a:r>
              <a:rPr lang="en-US" sz="3200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Center for Faith and Learning  </a:t>
            </a:r>
            <a:r>
              <a:rPr lang="en-US" sz="3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the Religion Division</a:t>
            </a:r>
            <a:endParaRPr lang="en-US" sz="32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 cmpd="thickThin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2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Sara Leonard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Recipient of Ministry Internship Grant from the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i="1" dirty="0">
                <a:solidFill>
                  <a:schemeClr val="bg1"/>
                </a:solidFill>
              </a:rPr>
              <a:t>Center for Faith and Learning </a:t>
            </a:r>
            <a:r>
              <a:rPr lang="en-US" sz="3000" dirty="0">
                <a:solidFill>
                  <a:schemeClr val="bg1"/>
                </a:solidFill>
              </a:rPr>
              <a:t>and Religion Division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524326"/>
            <a:ext cx="4191000" cy="1602354"/>
          </a:xfrm>
        </p:spPr>
        <p:txBody>
          <a:bodyPr>
            <a:normAutofit/>
          </a:bodyPr>
          <a:lstStyle/>
          <a:p>
            <a:pPr algn="l"/>
            <a:r>
              <a:rPr lang="en-US" sz="2200" smtClean="0">
                <a:solidFill>
                  <a:schemeClr val="bg1"/>
                </a:solidFill>
              </a:rPr>
              <a:t>Sara </a:t>
            </a:r>
            <a:r>
              <a:rPr lang="en-US" sz="2200" dirty="0" smtClean="0">
                <a:solidFill>
                  <a:schemeClr val="bg1"/>
                </a:solidFill>
              </a:rPr>
              <a:t>will be a youth ministry intern for the </a:t>
            </a:r>
            <a:r>
              <a:rPr lang="en-US" sz="2200" b="1" dirty="0" smtClean="0">
                <a:solidFill>
                  <a:schemeClr val="bg1"/>
                </a:solidFill>
              </a:rPr>
              <a:t>University Church of Christ </a:t>
            </a:r>
            <a:r>
              <a:rPr lang="en-US" sz="2200" dirty="0" smtClean="0">
                <a:solidFill>
                  <a:schemeClr val="bg1"/>
                </a:solidFill>
              </a:rPr>
              <a:t>in Malibu, California.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91000"/>
            <a:ext cx="3276599" cy="3669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18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Shaina Kohli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Recipient </a:t>
            </a:r>
            <a:r>
              <a:rPr lang="en-US" sz="3000" dirty="0">
                <a:solidFill>
                  <a:schemeClr val="bg1"/>
                </a:solidFill>
              </a:rPr>
              <a:t>of Ministry Internship Grant from the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i="1" dirty="0">
                <a:solidFill>
                  <a:schemeClr val="bg1"/>
                </a:solidFill>
              </a:rPr>
              <a:t>Center for Faith and Learning </a:t>
            </a:r>
            <a:r>
              <a:rPr lang="en-US" sz="3000" dirty="0">
                <a:solidFill>
                  <a:schemeClr val="bg1"/>
                </a:solidFill>
              </a:rPr>
              <a:t>and Religion Division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4114800" cy="16764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chemeClr val="bg1"/>
                </a:solidFill>
              </a:rPr>
              <a:t>Shaina will be a youth ministry intern for the </a:t>
            </a:r>
            <a:r>
              <a:rPr lang="en-US" sz="2200" b="1" dirty="0" smtClean="0">
                <a:solidFill>
                  <a:schemeClr val="bg1"/>
                </a:solidFill>
              </a:rPr>
              <a:t>Hilltop Community Church of Christ </a:t>
            </a:r>
            <a:r>
              <a:rPr lang="en-US" sz="2200" dirty="0" smtClean="0">
                <a:solidFill>
                  <a:schemeClr val="bg1"/>
                </a:solidFill>
              </a:rPr>
              <a:t>in El Segundo, California.</a:t>
            </a:r>
            <a:endParaRPr lang="en-US" sz="22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34194"/>
            <a:ext cx="2676126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18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Alexander Fisher</a:t>
            </a:r>
            <a:br>
              <a:rPr lang="en-US" b="1" dirty="0" smtClean="0"/>
            </a:br>
            <a:r>
              <a:rPr lang="en-US" sz="3000" dirty="0"/>
              <a:t>Recipient of Ministry Internship Grant from the </a:t>
            </a:r>
            <a:br>
              <a:rPr lang="en-US" sz="3000" dirty="0"/>
            </a:br>
            <a:r>
              <a:rPr lang="en-US" sz="3000" i="1" dirty="0"/>
              <a:t>Center for Faith and Learning </a:t>
            </a:r>
            <a:r>
              <a:rPr lang="en-US" sz="3000" dirty="0"/>
              <a:t>and Religion 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124200"/>
            <a:ext cx="3810000" cy="1439296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Alexander will be a youth ministry intern for the </a:t>
            </a:r>
            <a:r>
              <a:rPr lang="en-US" sz="2200" b="1" dirty="0" smtClean="0"/>
              <a:t>Westside Church of Christ </a:t>
            </a:r>
            <a:r>
              <a:rPr lang="en-US" sz="2200" dirty="0" smtClean="0"/>
              <a:t>in Bakersfield, California.</a:t>
            </a:r>
            <a:endParaRPr lang="en-US" sz="22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4" y="2362200"/>
            <a:ext cx="3210095" cy="3781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18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Callie </a:t>
            </a:r>
            <a:r>
              <a:rPr lang="en-US" b="1" dirty="0" err="1" smtClean="0"/>
              <a:t>Nibecker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000" dirty="0"/>
              <a:t>Recipient of Ministry Internship Grant from the </a:t>
            </a:r>
            <a:br>
              <a:rPr lang="en-US" sz="3000" dirty="0"/>
            </a:br>
            <a:r>
              <a:rPr lang="en-US" sz="3000" i="1" dirty="0"/>
              <a:t>Center for Faith and Learning </a:t>
            </a:r>
            <a:r>
              <a:rPr lang="en-US" sz="3000" dirty="0"/>
              <a:t>and Religion Division </a:t>
            </a: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3962400" cy="1348023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Callie will be a youth ministry intern for the </a:t>
            </a:r>
            <a:r>
              <a:rPr lang="en-US" sz="2200" b="1" dirty="0" smtClean="0"/>
              <a:t>University Church of Christ </a:t>
            </a:r>
            <a:r>
              <a:rPr lang="en-US" sz="2200" dirty="0" smtClean="0"/>
              <a:t>in Malibu, California.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79766"/>
            <a:ext cx="3336878" cy="385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8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89" y="685800"/>
            <a:ext cx="8763000" cy="1600200"/>
          </a:xfrm>
        </p:spPr>
        <p:txBody>
          <a:bodyPr>
            <a:normAutofit fontScale="90000"/>
          </a:bodyPr>
          <a:lstStyle/>
          <a:p>
            <a:r>
              <a:rPr lang="en-US" sz="5100" b="1" dirty="0" smtClean="0">
                <a:solidFill>
                  <a:schemeClr val="bg1"/>
                </a:solidFill>
              </a:rPr>
              <a:t>Calvin Yang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Recipient of Ministry Internship Grant from the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i="1" dirty="0">
                <a:solidFill>
                  <a:schemeClr val="bg1"/>
                </a:solidFill>
              </a:rPr>
              <a:t>Center for Faith and Learning </a:t>
            </a:r>
            <a:r>
              <a:rPr lang="en-US" sz="3000" dirty="0">
                <a:solidFill>
                  <a:schemeClr val="bg1"/>
                </a:solidFill>
              </a:rPr>
              <a:t>and Religion Division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3200400"/>
            <a:ext cx="3886200" cy="1993846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chemeClr val="bg1"/>
                </a:solidFill>
              </a:rPr>
              <a:t>Calvin will be working </a:t>
            </a:r>
            <a:r>
              <a:rPr lang="en-US" sz="2200" dirty="0">
                <a:solidFill>
                  <a:schemeClr val="bg1"/>
                </a:solidFill>
              </a:rPr>
              <a:t>with </a:t>
            </a:r>
            <a:r>
              <a:rPr lang="en-US" sz="2200" dirty="0" smtClean="0">
                <a:solidFill>
                  <a:schemeClr val="bg1"/>
                </a:solidFill>
              </a:rPr>
              <a:t>Korean-speaking </a:t>
            </a:r>
            <a:r>
              <a:rPr lang="en-US" sz="2200" dirty="0">
                <a:solidFill>
                  <a:schemeClr val="bg1"/>
                </a:solidFill>
              </a:rPr>
              <a:t>young adults and youth at </a:t>
            </a:r>
            <a:r>
              <a:rPr lang="en-US" sz="2200" b="1" dirty="0" smtClean="0">
                <a:solidFill>
                  <a:schemeClr val="bg1"/>
                </a:solidFill>
              </a:rPr>
              <a:t>Los </a:t>
            </a:r>
            <a:r>
              <a:rPr lang="en-US" sz="2200" b="1" dirty="0">
                <a:solidFill>
                  <a:schemeClr val="bg1"/>
                </a:solidFill>
              </a:rPr>
              <a:t>Angeles Open Door Presbyterian Church </a:t>
            </a:r>
            <a:r>
              <a:rPr lang="en-US" sz="2200" dirty="0">
                <a:solidFill>
                  <a:schemeClr val="bg1"/>
                </a:solidFill>
              </a:rPr>
              <a:t>in Korea </a:t>
            </a:r>
            <a:r>
              <a:rPr lang="en-US" sz="2200" dirty="0" smtClean="0">
                <a:solidFill>
                  <a:schemeClr val="bg1"/>
                </a:solidFill>
              </a:rPr>
              <a:t>Town.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8" y="2514600"/>
            <a:ext cx="3500351" cy="385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8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978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Daniel Mattox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Recipient of Ministry Internship Grant from the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i="1" dirty="0">
                <a:solidFill>
                  <a:schemeClr val="bg1"/>
                </a:solidFill>
              </a:rPr>
              <a:t>Center for Faith and Learning </a:t>
            </a:r>
            <a:r>
              <a:rPr lang="en-US" sz="3000" dirty="0">
                <a:solidFill>
                  <a:schemeClr val="bg1"/>
                </a:solidFill>
              </a:rPr>
              <a:t>and Religion Division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048000"/>
            <a:ext cx="3962400" cy="20193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chemeClr val="bg1"/>
                </a:solidFill>
              </a:rPr>
              <a:t>Daniel will be a youth intern for the </a:t>
            </a:r>
            <a:r>
              <a:rPr lang="en-US" sz="2200" b="1" dirty="0" smtClean="0">
                <a:solidFill>
                  <a:schemeClr val="bg1"/>
                </a:solidFill>
              </a:rPr>
              <a:t>University Church of Christ </a:t>
            </a:r>
            <a:r>
              <a:rPr lang="en-US" sz="2200" dirty="0" smtClean="0">
                <a:solidFill>
                  <a:schemeClr val="bg1"/>
                </a:solidFill>
              </a:rPr>
              <a:t>in Malibu, California and a young adult and youth intern for the </a:t>
            </a:r>
            <a:r>
              <a:rPr lang="en-US" sz="2200" b="1" dirty="0" smtClean="0">
                <a:solidFill>
                  <a:schemeClr val="bg1"/>
                </a:solidFill>
              </a:rPr>
              <a:t>Christ First Church of Covina.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4" y="2438400"/>
            <a:ext cx="3460004" cy="3721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8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Demi McCoy</a:t>
            </a:r>
            <a:br>
              <a:rPr lang="en-US" b="1" dirty="0" smtClean="0"/>
            </a:br>
            <a:r>
              <a:rPr lang="en-US" sz="3000" dirty="0"/>
              <a:t>Recipient of Ministry Internship Grant from the </a:t>
            </a:r>
            <a:br>
              <a:rPr lang="en-US" sz="3000" dirty="0"/>
            </a:br>
            <a:r>
              <a:rPr lang="en-US" sz="3000" i="1" dirty="0"/>
              <a:t>Center for Faith and Learning </a:t>
            </a:r>
            <a:r>
              <a:rPr lang="en-US" sz="3000" dirty="0"/>
              <a:t>and Religion Division</a:t>
            </a: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63881"/>
            <a:ext cx="3886200" cy="16764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Demi will be working with the </a:t>
            </a:r>
            <a:r>
              <a:rPr lang="en-US" sz="2200" b="1" dirty="0" smtClean="0">
                <a:solidFill>
                  <a:schemeClr val="tx1"/>
                </a:solidFill>
              </a:rPr>
              <a:t>White Rainbow Project</a:t>
            </a:r>
            <a:r>
              <a:rPr lang="en-US" sz="2200" dirty="0" smtClean="0">
                <a:solidFill>
                  <a:schemeClr val="tx1"/>
                </a:solidFill>
              </a:rPr>
              <a:t>, a ministry serving widows in India.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3374136" cy="3927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18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Eric Kim</a:t>
            </a:r>
            <a:br>
              <a:rPr lang="en-US" dirty="0"/>
            </a:br>
            <a:r>
              <a:rPr lang="en-US" sz="3000" dirty="0"/>
              <a:t>Recipient of Ministry Internship Grant from the </a:t>
            </a:r>
            <a:br>
              <a:rPr lang="en-US" sz="3000" dirty="0"/>
            </a:br>
            <a:r>
              <a:rPr lang="en-US" sz="3000" i="1" dirty="0"/>
              <a:t>Center for Faith and Learning </a:t>
            </a:r>
            <a:r>
              <a:rPr lang="en-US" sz="3000" dirty="0"/>
              <a:t>and Religion 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124200"/>
            <a:ext cx="3886200" cy="1924812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Eric will be working with </a:t>
            </a:r>
            <a:r>
              <a:rPr lang="en-US" sz="2200" b="1" dirty="0" smtClean="0"/>
              <a:t>New York Faith and Justice NPO </a:t>
            </a:r>
            <a:r>
              <a:rPr lang="en-US" sz="2200" smtClean="0"/>
              <a:t>and </a:t>
            </a:r>
            <a:r>
              <a:rPr lang="en-US" sz="2200" b="1" smtClean="0"/>
              <a:t> </a:t>
            </a:r>
            <a:r>
              <a:rPr lang="en-US" sz="2200" b="1" dirty="0"/>
              <a:t>Trinity Grace </a:t>
            </a:r>
            <a:r>
              <a:rPr lang="en-US" sz="2200" b="1" dirty="0" smtClean="0"/>
              <a:t>Church </a:t>
            </a:r>
            <a:r>
              <a:rPr lang="en-US" sz="2200" dirty="0" smtClean="0"/>
              <a:t>in</a:t>
            </a:r>
            <a:r>
              <a:rPr lang="en-US" sz="2200" b="1" dirty="0" smtClean="0"/>
              <a:t> </a:t>
            </a:r>
            <a:r>
              <a:rPr lang="en-US" sz="2200" dirty="0" smtClean="0"/>
              <a:t>New </a:t>
            </a:r>
            <a:r>
              <a:rPr lang="en-US" sz="2200" smtClean="0"/>
              <a:t>York City.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53491"/>
            <a:ext cx="3561281" cy="3849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18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993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Kacie Scherler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Recipient of Ministry Internship Grant from the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i="1" dirty="0">
                <a:solidFill>
                  <a:schemeClr val="bg1"/>
                </a:solidFill>
              </a:rPr>
              <a:t>Center for Faith and Learning </a:t>
            </a:r>
            <a:r>
              <a:rPr lang="en-US" sz="3000" dirty="0">
                <a:solidFill>
                  <a:schemeClr val="bg1"/>
                </a:solidFill>
              </a:rPr>
              <a:t>and Religion Division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76600"/>
            <a:ext cx="4191000" cy="2102029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chemeClr val="bg1"/>
                </a:solidFill>
              </a:rPr>
              <a:t>Kacie will be working as a youth ministry intern for the </a:t>
            </a:r>
            <a:r>
              <a:rPr lang="en-US" sz="2200" b="1" dirty="0" err="1" smtClean="0">
                <a:solidFill>
                  <a:schemeClr val="bg1"/>
                </a:solidFill>
              </a:rPr>
              <a:t>Conejo</a:t>
            </a:r>
            <a:r>
              <a:rPr lang="en-US" sz="2200" b="1" dirty="0" smtClean="0">
                <a:solidFill>
                  <a:schemeClr val="bg1"/>
                </a:solidFill>
              </a:rPr>
              <a:t> Valley Church of Christ </a:t>
            </a:r>
            <a:r>
              <a:rPr lang="en-US" sz="2200" dirty="0" smtClean="0">
                <a:solidFill>
                  <a:schemeClr val="bg1"/>
                </a:solidFill>
              </a:rPr>
              <a:t>in Thousand Oaks, California.</a:t>
            </a:r>
            <a:endParaRPr lang="en-US" sz="2200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62049"/>
            <a:ext cx="3345793" cy="3975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8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Nathaniel Tinner</a:t>
            </a:r>
            <a:br>
              <a:rPr lang="en-US" b="1" dirty="0" smtClean="0"/>
            </a:br>
            <a:r>
              <a:rPr lang="en-US" sz="3000" dirty="0"/>
              <a:t>Recipient of Ministry Internship Grant from the </a:t>
            </a:r>
            <a:br>
              <a:rPr lang="en-US" sz="3000" dirty="0"/>
            </a:br>
            <a:r>
              <a:rPr lang="en-US" sz="3000" i="1" dirty="0"/>
              <a:t>Center for Faith and Learning </a:t>
            </a:r>
            <a:r>
              <a:rPr lang="en-US" sz="3000" dirty="0"/>
              <a:t>and Religion Division</a:t>
            </a: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2971800"/>
            <a:ext cx="4114800" cy="16764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Nathaniel will be a ministry intern for the </a:t>
            </a:r>
            <a:r>
              <a:rPr lang="en-US" sz="2200" b="1" dirty="0" smtClean="0">
                <a:solidFill>
                  <a:schemeClr val="tx1"/>
                </a:solidFill>
              </a:rPr>
              <a:t>Malibu Gathering </a:t>
            </a:r>
            <a:r>
              <a:rPr lang="en-US" sz="2200" dirty="0" smtClean="0">
                <a:solidFill>
                  <a:schemeClr val="tx1"/>
                </a:solidFill>
              </a:rPr>
              <a:t>in Malibu, California, helping with the IT, AV, and worship ministries.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61903"/>
            <a:ext cx="3378016" cy="4047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18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248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1_Office Theme</vt:lpstr>
      <vt:lpstr>PowerPoint Presentation</vt:lpstr>
      <vt:lpstr>Alexander Fisher Recipient of Ministry Internship Grant from the  Center for Faith and Learning and Religion Division</vt:lpstr>
      <vt:lpstr>Callie Nibecker Recipient of Ministry Internship Grant from the  Center for Faith and Learning and Religion Division </vt:lpstr>
      <vt:lpstr>Calvin Yang  Recipient of Ministry Internship Grant from the  Center for Faith and Learning and Religion Division  </vt:lpstr>
      <vt:lpstr>Daniel Mattox Recipient of Ministry Internship Grant from the  Center for Faith and Learning and Religion Division</vt:lpstr>
      <vt:lpstr>Demi McCoy Recipient of Ministry Internship Grant from the  Center for Faith and Learning and Religion Division</vt:lpstr>
      <vt:lpstr>Eric Kim Recipient of Ministry Internship Grant from the  Center for Faith and Learning and Religion Division</vt:lpstr>
      <vt:lpstr>Kacie Scherler Recipient of Ministry Internship Grant from the  Center for Faith and Learning and Religion Division</vt:lpstr>
      <vt:lpstr>Nathaniel Tinner Recipient of Ministry Internship Grant from the  Center for Faith and Learning and Religion Division</vt:lpstr>
      <vt:lpstr>Sara Leonard Recipient of Ministry Internship Grant from the  Center for Faith and Learning and Religion Division</vt:lpstr>
      <vt:lpstr>Shaina Kohli Recipient of Ministry Internship Grant from the  Center for Faith and Learning and Religion Division</vt:lpstr>
    </vt:vector>
  </TitlesOfParts>
  <Company>Pepperdine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Intern</dc:title>
  <dc:creator>Cawyer, Beverly</dc:creator>
  <cp:lastModifiedBy>Low, Christopher</cp:lastModifiedBy>
  <cp:revision>9</cp:revision>
  <dcterms:created xsi:type="dcterms:W3CDTF">2013-04-18T15:40:57Z</dcterms:created>
  <dcterms:modified xsi:type="dcterms:W3CDTF">2013-05-01T15:28:21Z</dcterms:modified>
</cp:coreProperties>
</file>